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4" r:id="rId3"/>
    <p:sldId id="308" r:id="rId4"/>
    <p:sldId id="299" r:id="rId5"/>
    <p:sldId id="309" r:id="rId6"/>
    <p:sldId id="301" r:id="rId7"/>
    <p:sldId id="310" r:id="rId8"/>
    <p:sldId id="297" r:id="rId9"/>
    <p:sldId id="311" r:id="rId10"/>
    <p:sldId id="306" r:id="rId11"/>
    <p:sldId id="31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615297" y="2490274"/>
              <a:ext cx="7981772" cy="243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connais la valeur des chiffres en fonction de leur position dans un nombre et j’utilise les différentes écritures des nombres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191730" y="32575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1191730" y="45321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2263941" y="441820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263941" y="314356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608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1191730" y="580459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2263941" y="569065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79C6D1-A637-B561-C7B7-E9170AB17579}"/>
              </a:ext>
            </a:extLst>
          </p:cNvPr>
          <p:cNvSpPr txBox="1"/>
          <p:nvPr/>
        </p:nvSpPr>
        <p:spPr>
          <a:xfrm>
            <a:off x="0" y="82243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6 centaines et 8 dizaines.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C4800C-D1B0-2AE1-575F-314F6C3B784A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3274C4-6D31-424D-71F3-B471207459B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2A369F9-D5E6-F9BA-1BDA-8BB42DCABD16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5DDE09A5-06A6-F7E0-0BF5-F5AA6E7945AA}"/>
              </a:ext>
            </a:extLst>
          </p:cNvPr>
          <p:cNvSpPr txBox="1"/>
          <p:nvPr/>
        </p:nvSpPr>
        <p:spPr>
          <a:xfrm>
            <a:off x="4765402" y="822433"/>
            <a:ext cx="4453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168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2CBE279-1AFC-BB63-26BF-38C43504AF0B}"/>
              </a:ext>
            </a:extLst>
          </p:cNvPr>
          <p:cNvSpPr txBox="1"/>
          <p:nvPr/>
        </p:nvSpPr>
        <p:spPr>
          <a:xfrm>
            <a:off x="5550393" y="328239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76A49DB-098E-D635-65CC-B83EE41F4CA4}"/>
              </a:ext>
            </a:extLst>
          </p:cNvPr>
          <p:cNvSpPr txBox="1"/>
          <p:nvPr/>
        </p:nvSpPr>
        <p:spPr>
          <a:xfrm>
            <a:off x="5550393" y="455298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E3034E35-DF79-4EF8-95AB-2B9E876621F1}"/>
              </a:ext>
            </a:extLst>
          </p:cNvPr>
          <p:cNvSpPr/>
          <p:nvPr/>
        </p:nvSpPr>
        <p:spPr>
          <a:xfrm>
            <a:off x="6622604" y="4439042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1 680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F9DB0C23-3201-70C9-42B2-4C6671CE3A06}"/>
              </a:ext>
            </a:extLst>
          </p:cNvPr>
          <p:cNvSpPr/>
          <p:nvPr/>
        </p:nvSpPr>
        <p:spPr>
          <a:xfrm>
            <a:off x="6622604" y="316845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168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92E61BB-CF6E-9E00-69F9-7FC685B9D4AE}"/>
              </a:ext>
            </a:extLst>
          </p:cNvPr>
          <p:cNvSpPr txBox="1"/>
          <p:nvPr/>
        </p:nvSpPr>
        <p:spPr>
          <a:xfrm>
            <a:off x="5550393" y="58207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9A66FB2D-0D70-93BC-ED4A-8849CF9D69E6}"/>
              </a:ext>
            </a:extLst>
          </p:cNvPr>
          <p:cNvSpPr/>
          <p:nvPr/>
        </p:nvSpPr>
        <p:spPr>
          <a:xfrm>
            <a:off x="6622604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1 860</a:t>
            </a:r>
          </a:p>
        </p:txBody>
      </p:sp>
    </p:spTree>
    <p:extLst>
      <p:ext uri="{BB962C8B-B14F-4D97-AF65-F5344CB8AC3E}">
        <p14:creationId xmlns:p14="http://schemas.microsoft.com/office/powerpoint/2010/main" val="208329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D6835-93D5-8C8B-CF43-E5CC9C55D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CE4DA7-47E4-6858-9815-E644363E2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F78F80-2D18-27E2-C8CC-3A1915A0D56C}"/>
              </a:ext>
            </a:extLst>
          </p:cNvPr>
          <p:cNvSpPr txBox="1"/>
          <p:nvPr/>
        </p:nvSpPr>
        <p:spPr>
          <a:xfrm>
            <a:off x="1191730" y="3257510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FE0CD0-33AC-833B-16FF-77878F420A97}"/>
              </a:ext>
            </a:extLst>
          </p:cNvPr>
          <p:cNvSpPr txBox="1"/>
          <p:nvPr/>
        </p:nvSpPr>
        <p:spPr>
          <a:xfrm>
            <a:off x="1191730" y="45321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AE1C0DBE-9B41-4D35-14D5-A6E1948ED40A}"/>
              </a:ext>
            </a:extLst>
          </p:cNvPr>
          <p:cNvSpPr/>
          <p:nvPr/>
        </p:nvSpPr>
        <p:spPr>
          <a:xfrm>
            <a:off x="2263941" y="441820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727D961B-BB84-E3DA-3A13-ADC8AC0B8E57}"/>
              </a:ext>
            </a:extLst>
          </p:cNvPr>
          <p:cNvSpPr/>
          <p:nvPr/>
        </p:nvSpPr>
        <p:spPr>
          <a:xfrm>
            <a:off x="2263941" y="314356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608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DA125FE-BC4D-7647-4983-482E3463CB87}"/>
              </a:ext>
            </a:extLst>
          </p:cNvPr>
          <p:cNvSpPr txBox="1"/>
          <p:nvPr/>
        </p:nvSpPr>
        <p:spPr>
          <a:xfrm>
            <a:off x="1191730" y="5804591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DFAD0CAB-BD86-68E3-C3AF-6F269CD5942B}"/>
              </a:ext>
            </a:extLst>
          </p:cNvPr>
          <p:cNvSpPr/>
          <p:nvPr/>
        </p:nvSpPr>
        <p:spPr>
          <a:xfrm>
            <a:off x="2263941" y="569065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CD31E4-7711-3BB1-91B5-33577C9572F7}"/>
              </a:ext>
            </a:extLst>
          </p:cNvPr>
          <p:cNvSpPr txBox="1"/>
          <p:nvPr/>
        </p:nvSpPr>
        <p:spPr>
          <a:xfrm>
            <a:off x="0" y="82243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6 centaines et 8 dizaines.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001723-EB12-B540-1A5A-6C99F5103D9D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335ADD-29AD-22FA-8093-5D671275A6A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B2DF46D-CA24-C08C-0A35-0A18F57F1E22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54A8153D-5AAB-5DDC-895C-9EA7F5D83484}"/>
              </a:ext>
            </a:extLst>
          </p:cNvPr>
          <p:cNvSpPr txBox="1"/>
          <p:nvPr/>
        </p:nvSpPr>
        <p:spPr>
          <a:xfrm>
            <a:off x="4765402" y="822433"/>
            <a:ext cx="4453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168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D401E2C-091A-EAA8-5513-B8A467711CDB}"/>
              </a:ext>
            </a:extLst>
          </p:cNvPr>
          <p:cNvSpPr txBox="1"/>
          <p:nvPr/>
        </p:nvSpPr>
        <p:spPr>
          <a:xfrm>
            <a:off x="5550393" y="3282391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3B0E5D8-713D-F2D2-4670-CAAE070937E5}"/>
              </a:ext>
            </a:extLst>
          </p:cNvPr>
          <p:cNvSpPr txBox="1"/>
          <p:nvPr/>
        </p:nvSpPr>
        <p:spPr>
          <a:xfrm>
            <a:off x="5550393" y="455298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13926AE1-F999-6935-6138-90DFEF1F9774}"/>
              </a:ext>
            </a:extLst>
          </p:cNvPr>
          <p:cNvSpPr/>
          <p:nvPr/>
        </p:nvSpPr>
        <p:spPr>
          <a:xfrm>
            <a:off x="6622604" y="4439042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1 680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51E338BA-52E1-E6CD-87FC-559A48452033}"/>
              </a:ext>
            </a:extLst>
          </p:cNvPr>
          <p:cNvSpPr/>
          <p:nvPr/>
        </p:nvSpPr>
        <p:spPr>
          <a:xfrm>
            <a:off x="6622604" y="316845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168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47099A3-9A9B-11B2-D7F6-AD7E893FCF3D}"/>
              </a:ext>
            </a:extLst>
          </p:cNvPr>
          <p:cNvSpPr txBox="1"/>
          <p:nvPr/>
        </p:nvSpPr>
        <p:spPr>
          <a:xfrm>
            <a:off x="5550393" y="5820727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6608EF8E-F8F8-30FC-08B9-BDFBA7C34E6C}"/>
              </a:ext>
            </a:extLst>
          </p:cNvPr>
          <p:cNvSpPr/>
          <p:nvPr/>
        </p:nvSpPr>
        <p:spPr>
          <a:xfrm>
            <a:off x="6622604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1 860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4F946A14-3730-B627-DB0A-86D03ACE73ED}"/>
              </a:ext>
            </a:extLst>
          </p:cNvPr>
          <p:cNvSpPr txBox="1">
            <a:spLocks/>
          </p:cNvSpPr>
          <p:nvPr/>
        </p:nvSpPr>
        <p:spPr>
          <a:xfrm>
            <a:off x="2933439" y="245938"/>
            <a:ext cx="3338043" cy="634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379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91" y="222291"/>
            <a:ext cx="7886700" cy="60384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0" y="771700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5 centaines et 12 unités.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998158" y="3219886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998158" y="452030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2070369" y="440636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125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070369" y="3105945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998158" y="582072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2070369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512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B531A2-A01E-721D-5348-5B342705D27A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2CC00F-E017-B717-9CDA-1B115521764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8D0579E-290D-A04B-2FCE-F2096FBE4136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3AE2D920-7297-B5C7-ACD7-0FB0172076B4}"/>
              </a:ext>
            </a:extLst>
          </p:cNvPr>
          <p:cNvSpPr txBox="1"/>
          <p:nvPr/>
        </p:nvSpPr>
        <p:spPr>
          <a:xfrm>
            <a:off x="4602461" y="74965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15 centaines et 12 unités.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84B2C4D-A956-22A8-8F80-F570E275EE39}"/>
              </a:ext>
            </a:extLst>
          </p:cNvPr>
          <p:cNvSpPr txBox="1"/>
          <p:nvPr/>
        </p:nvSpPr>
        <p:spPr>
          <a:xfrm>
            <a:off x="5580855" y="321401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BD161ED-AB24-B432-F47E-D2A5400E1796}"/>
              </a:ext>
            </a:extLst>
          </p:cNvPr>
          <p:cNvSpPr txBox="1"/>
          <p:nvPr/>
        </p:nvSpPr>
        <p:spPr>
          <a:xfrm>
            <a:off x="5580855" y="451025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40C7F925-8C95-ED9E-4B57-6CF205F79202}"/>
              </a:ext>
            </a:extLst>
          </p:cNvPr>
          <p:cNvSpPr/>
          <p:nvPr/>
        </p:nvSpPr>
        <p:spPr>
          <a:xfrm>
            <a:off x="6653066" y="439630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1 251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1F4C144F-33D3-BFAC-37E8-F5CAE26A8834}"/>
              </a:ext>
            </a:extLst>
          </p:cNvPr>
          <p:cNvSpPr/>
          <p:nvPr/>
        </p:nvSpPr>
        <p:spPr>
          <a:xfrm>
            <a:off x="6653066" y="310007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501FA80-D502-547B-1EC9-A4DFD7B68CEF}"/>
              </a:ext>
            </a:extLst>
          </p:cNvPr>
          <p:cNvSpPr txBox="1"/>
          <p:nvPr/>
        </p:nvSpPr>
        <p:spPr>
          <a:xfrm>
            <a:off x="5580855" y="58207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2" name="Bulle narrative : rectangle à coins arrondis 21">
            <a:extLst>
              <a:ext uri="{FF2B5EF4-FFF2-40B4-BE49-F238E27FC236}">
                <a16:creationId xmlns:a16="http://schemas.microsoft.com/office/drawing/2014/main" id="{763FBFE2-BCB1-98DA-5160-145839368EBF}"/>
              </a:ext>
            </a:extLst>
          </p:cNvPr>
          <p:cNvSpPr/>
          <p:nvPr/>
        </p:nvSpPr>
        <p:spPr>
          <a:xfrm>
            <a:off x="6653066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1 512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11" grpId="0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527CE-ADB4-E403-3AF1-AC42E57F1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C07947-933A-59D5-7D61-C086CA4050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E2F6310-90B1-A36A-41FB-955461A6E8AE}"/>
              </a:ext>
            </a:extLst>
          </p:cNvPr>
          <p:cNvSpPr txBox="1"/>
          <p:nvPr/>
        </p:nvSpPr>
        <p:spPr>
          <a:xfrm>
            <a:off x="0" y="771700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5 centaines et 12 unités.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E40C4C-0313-B413-8436-395DDD312E5A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8F9E73-54CA-813E-60A4-6B496A20522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D7D28D6-C829-B2EF-175F-48E65D813CF9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EC4FD962-5C3C-CAF4-84C6-33DB3E079096}"/>
              </a:ext>
            </a:extLst>
          </p:cNvPr>
          <p:cNvSpPr txBox="1"/>
          <p:nvPr/>
        </p:nvSpPr>
        <p:spPr>
          <a:xfrm>
            <a:off x="4602461" y="74965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15 centaines et 12 unités.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4179969-D023-99C6-858F-172D79E1A100}"/>
              </a:ext>
            </a:extLst>
          </p:cNvPr>
          <p:cNvSpPr txBox="1"/>
          <p:nvPr/>
        </p:nvSpPr>
        <p:spPr>
          <a:xfrm>
            <a:off x="5573457" y="3199773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48085BB-1621-9738-2CD5-08CF5C340E60}"/>
              </a:ext>
            </a:extLst>
          </p:cNvPr>
          <p:cNvSpPr txBox="1"/>
          <p:nvPr/>
        </p:nvSpPr>
        <p:spPr>
          <a:xfrm>
            <a:off x="5580855" y="4510250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41EA0FC1-8790-E5E3-05F1-0AFB677AFD81}"/>
              </a:ext>
            </a:extLst>
          </p:cNvPr>
          <p:cNvSpPr/>
          <p:nvPr/>
        </p:nvSpPr>
        <p:spPr>
          <a:xfrm>
            <a:off x="6653066" y="439630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1 251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43D2B93E-DE17-4978-3260-0F50E1D86F38}"/>
              </a:ext>
            </a:extLst>
          </p:cNvPr>
          <p:cNvSpPr/>
          <p:nvPr/>
        </p:nvSpPr>
        <p:spPr>
          <a:xfrm>
            <a:off x="6653066" y="310007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253BD85-ECE8-BF56-E65C-524143C3DA88}"/>
              </a:ext>
            </a:extLst>
          </p:cNvPr>
          <p:cNvSpPr txBox="1"/>
          <p:nvPr/>
        </p:nvSpPr>
        <p:spPr>
          <a:xfrm>
            <a:off x="5580855" y="58207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2" name="Bulle narrative : rectangle à coins arrondis 21">
            <a:extLst>
              <a:ext uri="{FF2B5EF4-FFF2-40B4-BE49-F238E27FC236}">
                <a16:creationId xmlns:a16="http://schemas.microsoft.com/office/drawing/2014/main" id="{71365350-E685-CE55-D236-1CD841266D8C}"/>
              </a:ext>
            </a:extLst>
          </p:cNvPr>
          <p:cNvSpPr/>
          <p:nvPr/>
        </p:nvSpPr>
        <p:spPr>
          <a:xfrm>
            <a:off x="6653066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1 512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91252BA8-E76C-4FAA-6656-B243C87D5B68}"/>
              </a:ext>
            </a:extLst>
          </p:cNvPr>
          <p:cNvSpPr txBox="1">
            <a:spLocks/>
          </p:cNvSpPr>
          <p:nvPr/>
        </p:nvSpPr>
        <p:spPr>
          <a:xfrm>
            <a:off x="2933439" y="245938"/>
            <a:ext cx="3338043" cy="634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036C49-4A7D-741C-0286-5A085426E8E0}"/>
              </a:ext>
            </a:extLst>
          </p:cNvPr>
          <p:cNvSpPr txBox="1"/>
          <p:nvPr/>
        </p:nvSpPr>
        <p:spPr>
          <a:xfrm>
            <a:off x="1126816" y="3231107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AA7419F-DD63-3A04-1992-BF09C9E731F0}"/>
              </a:ext>
            </a:extLst>
          </p:cNvPr>
          <p:cNvSpPr txBox="1"/>
          <p:nvPr/>
        </p:nvSpPr>
        <p:spPr>
          <a:xfrm>
            <a:off x="1126816" y="4535886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32" name="Bulle narrative : rectangle à coins arrondis 31">
            <a:extLst>
              <a:ext uri="{FF2B5EF4-FFF2-40B4-BE49-F238E27FC236}">
                <a16:creationId xmlns:a16="http://schemas.microsoft.com/office/drawing/2014/main" id="{49AC2D1C-9999-63FE-C081-E9BACA22FB72}"/>
              </a:ext>
            </a:extLst>
          </p:cNvPr>
          <p:cNvSpPr/>
          <p:nvPr/>
        </p:nvSpPr>
        <p:spPr>
          <a:xfrm>
            <a:off x="2199027" y="4421945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125</a:t>
            </a:r>
          </a:p>
        </p:txBody>
      </p:sp>
      <p:sp>
        <p:nvSpPr>
          <p:cNvPr id="33" name="Bulle narrative : rectangle à coins arrondis 32">
            <a:extLst>
              <a:ext uri="{FF2B5EF4-FFF2-40B4-BE49-F238E27FC236}">
                <a16:creationId xmlns:a16="http://schemas.microsoft.com/office/drawing/2014/main" id="{0C633E50-F209-D546-27C6-05A80DA7A123}"/>
              </a:ext>
            </a:extLst>
          </p:cNvPr>
          <p:cNvSpPr/>
          <p:nvPr/>
        </p:nvSpPr>
        <p:spPr>
          <a:xfrm>
            <a:off x="2199027" y="311716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162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710D431-BE1E-F590-061F-0CF85F1E42E8}"/>
              </a:ext>
            </a:extLst>
          </p:cNvPr>
          <p:cNvSpPr txBox="1"/>
          <p:nvPr/>
        </p:nvSpPr>
        <p:spPr>
          <a:xfrm>
            <a:off x="1126816" y="58207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35" name="Bulle narrative : rectangle à coins arrondis 34">
            <a:extLst>
              <a:ext uri="{FF2B5EF4-FFF2-40B4-BE49-F238E27FC236}">
                <a16:creationId xmlns:a16="http://schemas.microsoft.com/office/drawing/2014/main" id="{3073EB31-7ABB-E57C-8652-32256A2F6A98}"/>
              </a:ext>
            </a:extLst>
          </p:cNvPr>
          <p:cNvSpPr/>
          <p:nvPr/>
        </p:nvSpPr>
        <p:spPr>
          <a:xfrm>
            <a:off x="2199027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512</a:t>
            </a:r>
          </a:p>
        </p:txBody>
      </p:sp>
    </p:spTree>
    <p:extLst>
      <p:ext uri="{BB962C8B-B14F-4D97-AF65-F5344CB8AC3E}">
        <p14:creationId xmlns:p14="http://schemas.microsoft.com/office/powerpoint/2010/main" val="280165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949228" y="327329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949228" y="454880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2021439" y="443486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274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021439" y="315935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949228" y="58207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2021439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427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E0CBCFB-9D89-406D-1FE9-042B69FCC3D2}"/>
              </a:ext>
            </a:extLst>
          </p:cNvPr>
          <p:cNvSpPr txBox="1"/>
          <p:nvPr/>
        </p:nvSpPr>
        <p:spPr>
          <a:xfrm>
            <a:off x="78839" y="71882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4 centaines ,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7 dizaines, 2 unités.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D31682-0D24-55E2-1A9B-860126CDEE7A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D24A19-0831-0DDC-0C7E-90A350F2BD9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614BCB3-943B-B232-2CD3-B7DD1F81B713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5502DC6A-DF0C-2057-9BA8-EBD930CCC8F6}"/>
              </a:ext>
            </a:extLst>
          </p:cNvPr>
          <p:cNvSpPr txBox="1"/>
          <p:nvPr/>
        </p:nvSpPr>
        <p:spPr>
          <a:xfrm>
            <a:off x="4690752" y="762435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4 milliers , 72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CA21C42-DD7A-9CDB-A836-CD14DA54AF42}"/>
              </a:ext>
            </a:extLst>
          </p:cNvPr>
          <p:cNvSpPr txBox="1"/>
          <p:nvPr/>
        </p:nvSpPr>
        <p:spPr>
          <a:xfrm>
            <a:off x="5752981" y="325674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41A480E-C5DD-4307-56D7-CB32BC6B10DC}"/>
              </a:ext>
            </a:extLst>
          </p:cNvPr>
          <p:cNvSpPr txBox="1"/>
          <p:nvPr/>
        </p:nvSpPr>
        <p:spPr>
          <a:xfrm>
            <a:off x="5752981" y="45414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EA0B0083-FE14-BDE6-1A24-56A4375A76B5}"/>
              </a:ext>
            </a:extLst>
          </p:cNvPr>
          <p:cNvSpPr/>
          <p:nvPr/>
        </p:nvSpPr>
        <p:spPr>
          <a:xfrm>
            <a:off x="6825192" y="44274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4 072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C3935A96-FC26-D3C6-EBA6-36BC2509BD63}"/>
              </a:ext>
            </a:extLst>
          </p:cNvPr>
          <p:cNvSpPr/>
          <p:nvPr/>
        </p:nvSpPr>
        <p:spPr>
          <a:xfrm>
            <a:off x="6825192" y="314280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4 720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C3833C1-1EED-9C09-2849-03A9F3E396BD}"/>
              </a:ext>
            </a:extLst>
          </p:cNvPr>
          <p:cNvSpPr txBox="1"/>
          <p:nvPr/>
        </p:nvSpPr>
        <p:spPr>
          <a:xfrm>
            <a:off x="5752981" y="582072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98BABDD7-C97A-C75C-5FF5-858159866124}"/>
              </a:ext>
            </a:extLst>
          </p:cNvPr>
          <p:cNvSpPr/>
          <p:nvPr/>
        </p:nvSpPr>
        <p:spPr>
          <a:xfrm>
            <a:off x="6825192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472</a:t>
            </a:r>
          </a:p>
        </p:txBody>
      </p:sp>
    </p:spTree>
    <p:extLst>
      <p:ext uri="{BB962C8B-B14F-4D97-AF65-F5344CB8AC3E}">
        <p14:creationId xmlns:p14="http://schemas.microsoft.com/office/powerpoint/2010/main" val="159216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1ED6B-299F-EF7E-B9FA-3E43637B9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86865A-B4B7-E6AE-887C-773917B3CF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AD99034-A9CA-A57F-F409-4D86B4C235A4}"/>
              </a:ext>
            </a:extLst>
          </p:cNvPr>
          <p:cNvSpPr txBox="1"/>
          <p:nvPr/>
        </p:nvSpPr>
        <p:spPr>
          <a:xfrm>
            <a:off x="949228" y="327329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883756F-25AA-93AF-154E-6238D5239952}"/>
              </a:ext>
            </a:extLst>
          </p:cNvPr>
          <p:cNvSpPr txBox="1"/>
          <p:nvPr/>
        </p:nvSpPr>
        <p:spPr>
          <a:xfrm>
            <a:off x="949228" y="4548801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42E8DE99-60D9-8744-1327-7E51AFC4C19C}"/>
              </a:ext>
            </a:extLst>
          </p:cNvPr>
          <p:cNvSpPr/>
          <p:nvPr/>
        </p:nvSpPr>
        <p:spPr>
          <a:xfrm>
            <a:off x="2021439" y="443486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274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90366665-A7B3-441A-48A4-DE46C0324CED}"/>
              </a:ext>
            </a:extLst>
          </p:cNvPr>
          <p:cNvSpPr/>
          <p:nvPr/>
        </p:nvSpPr>
        <p:spPr>
          <a:xfrm>
            <a:off x="2021439" y="315935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60F6F9B-8F16-6FF5-9E7D-3209B0D6C61F}"/>
              </a:ext>
            </a:extLst>
          </p:cNvPr>
          <p:cNvSpPr txBox="1"/>
          <p:nvPr/>
        </p:nvSpPr>
        <p:spPr>
          <a:xfrm>
            <a:off x="949228" y="5820727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A93738C7-51DA-FED2-4298-6AA50501753D}"/>
              </a:ext>
            </a:extLst>
          </p:cNvPr>
          <p:cNvSpPr/>
          <p:nvPr/>
        </p:nvSpPr>
        <p:spPr>
          <a:xfrm>
            <a:off x="2021439" y="57067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427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B18DAA-AEA2-0483-7DF0-972AFCCBE179}"/>
              </a:ext>
            </a:extLst>
          </p:cNvPr>
          <p:cNvSpPr txBox="1"/>
          <p:nvPr/>
        </p:nvSpPr>
        <p:spPr>
          <a:xfrm>
            <a:off x="78839" y="71882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4 centaines ,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7 dizaines, 2 unités.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87F7AE-ED57-34B1-5BE3-E7C992D93042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3C54B-7975-AAFA-9D3B-939265BDBEC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37AD0B0-B346-B65A-FA14-6A5987CBBBD9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90792676-B9CD-6722-9981-D4C7D7ACD668}"/>
              </a:ext>
            </a:extLst>
          </p:cNvPr>
          <p:cNvSpPr txBox="1"/>
          <p:nvPr/>
        </p:nvSpPr>
        <p:spPr>
          <a:xfrm>
            <a:off x="4690752" y="762435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4 milliers , 72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9298002-759F-AC90-66F7-9CDFA6F74A57}"/>
              </a:ext>
            </a:extLst>
          </p:cNvPr>
          <p:cNvSpPr txBox="1"/>
          <p:nvPr/>
        </p:nvSpPr>
        <p:spPr>
          <a:xfrm>
            <a:off x="5752981" y="325674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62700F7-3CB7-EDC3-678A-A2D54C59972D}"/>
              </a:ext>
            </a:extLst>
          </p:cNvPr>
          <p:cNvSpPr txBox="1"/>
          <p:nvPr/>
        </p:nvSpPr>
        <p:spPr>
          <a:xfrm>
            <a:off x="5752981" y="4541427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DA31494D-FE8C-3897-6E99-7FC214B4C6E0}"/>
              </a:ext>
            </a:extLst>
          </p:cNvPr>
          <p:cNvSpPr/>
          <p:nvPr/>
        </p:nvSpPr>
        <p:spPr>
          <a:xfrm>
            <a:off x="6825192" y="4427486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4 072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DB951F8D-158D-146C-E846-18CCFF052AD5}"/>
              </a:ext>
            </a:extLst>
          </p:cNvPr>
          <p:cNvSpPr/>
          <p:nvPr/>
        </p:nvSpPr>
        <p:spPr>
          <a:xfrm>
            <a:off x="6825192" y="314280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4 720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4841E86-35AF-5318-A30E-89644C2CA884}"/>
              </a:ext>
            </a:extLst>
          </p:cNvPr>
          <p:cNvSpPr txBox="1"/>
          <p:nvPr/>
        </p:nvSpPr>
        <p:spPr>
          <a:xfrm>
            <a:off x="5752981" y="5820728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B16A44C0-8BF0-EEB9-BAD9-B9FC583EAC4D}"/>
              </a:ext>
            </a:extLst>
          </p:cNvPr>
          <p:cNvSpPr/>
          <p:nvPr/>
        </p:nvSpPr>
        <p:spPr>
          <a:xfrm>
            <a:off x="6825192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472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26A4F907-EEA1-AB16-D54F-EDF592F948CE}"/>
              </a:ext>
            </a:extLst>
          </p:cNvPr>
          <p:cNvSpPr txBox="1">
            <a:spLocks/>
          </p:cNvSpPr>
          <p:nvPr/>
        </p:nvSpPr>
        <p:spPr>
          <a:xfrm>
            <a:off x="2933439" y="245938"/>
            <a:ext cx="3338043" cy="634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999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191730" y="3265294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1191730" y="455298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2263941" y="4439042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735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263941" y="3151353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753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1191730" y="582072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2263941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357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86AEF4-5EEC-189F-3B34-E2E379E16618}"/>
              </a:ext>
            </a:extLst>
          </p:cNvPr>
          <p:cNvSpPr txBox="1"/>
          <p:nvPr/>
        </p:nvSpPr>
        <p:spPr>
          <a:xfrm>
            <a:off x="-107981" y="822433"/>
            <a:ext cx="47027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7 centaines,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5 unités et 3 dizaines.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08FE15-2B07-FE2E-B123-0A78B4E98963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9FC79A-697D-F2C0-72F4-216552898E7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0FE2006-C1DD-30F1-0B8B-1B6526AD3373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E40EB8C-E032-3DCF-C12B-31F9023F910D}"/>
              </a:ext>
            </a:extLst>
          </p:cNvPr>
          <p:cNvSpPr txBox="1"/>
          <p:nvPr/>
        </p:nvSpPr>
        <p:spPr>
          <a:xfrm>
            <a:off x="4690752" y="82243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17 centaines,5 unités et 3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F0D76A-5E6D-D727-4906-E433519B6E9E}"/>
              </a:ext>
            </a:extLst>
          </p:cNvPr>
          <p:cNvSpPr txBox="1"/>
          <p:nvPr/>
        </p:nvSpPr>
        <p:spPr>
          <a:xfrm>
            <a:off x="5783148" y="324960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101E540-97BA-6100-7FD6-5908D0374AAB}"/>
              </a:ext>
            </a:extLst>
          </p:cNvPr>
          <p:cNvSpPr txBox="1"/>
          <p:nvPr/>
        </p:nvSpPr>
        <p:spPr>
          <a:xfrm>
            <a:off x="5783148" y="454583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EE7A66CD-782B-2415-CE13-4360084159A3}"/>
              </a:ext>
            </a:extLst>
          </p:cNvPr>
          <p:cNvSpPr/>
          <p:nvPr/>
        </p:nvSpPr>
        <p:spPr>
          <a:xfrm>
            <a:off x="6855359" y="3141094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1 735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DD548B4E-6B8E-EFD0-75BF-F67E986E6123}"/>
              </a:ext>
            </a:extLst>
          </p:cNvPr>
          <p:cNvSpPr/>
          <p:nvPr/>
        </p:nvSpPr>
        <p:spPr>
          <a:xfrm>
            <a:off x="6855359" y="44203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1 753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043B55B-A383-5D63-E389-C05B53D9EF59}"/>
              </a:ext>
            </a:extLst>
          </p:cNvPr>
          <p:cNvSpPr txBox="1"/>
          <p:nvPr/>
        </p:nvSpPr>
        <p:spPr>
          <a:xfrm>
            <a:off x="5783148" y="581358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B9004E01-E9AC-4A2C-F1BF-1C713D746199}"/>
              </a:ext>
            </a:extLst>
          </p:cNvPr>
          <p:cNvSpPr/>
          <p:nvPr/>
        </p:nvSpPr>
        <p:spPr>
          <a:xfrm>
            <a:off x="6855359" y="5699642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3 517</a:t>
            </a:r>
          </a:p>
        </p:txBody>
      </p:sp>
    </p:spTree>
    <p:extLst>
      <p:ext uri="{BB962C8B-B14F-4D97-AF65-F5344CB8AC3E}">
        <p14:creationId xmlns:p14="http://schemas.microsoft.com/office/powerpoint/2010/main" val="172471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D3CD2-8BB2-58A6-EE98-458A1FA5B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2EF09F-48FC-701D-295F-19D26F8C8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A11C5F-3F10-6783-EA08-65EB001CB9ED}"/>
              </a:ext>
            </a:extLst>
          </p:cNvPr>
          <p:cNvSpPr txBox="1"/>
          <p:nvPr/>
        </p:nvSpPr>
        <p:spPr>
          <a:xfrm>
            <a:off x="1191730" y="3265294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22B4833-AFA0-578B-CFEA-07FCAE7A5A1B}"/>
              </a:ext>
            </a:extLst>
          </p:cNvPr>
          <p:cNvSpPr txBox="1"/>
          <p:nvPr/>
        </p:nvSpPr>
        <p:spPr>
          <a:xfrm>
            <a:off x="1191730" y="455298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B8DBF9F4-5875-3553-3DA4-BE06E3BA59EA}"/>
              </a:ext>
            </a:extLst>
          </p:cNvPr>
          <p:cNvSpPr/>
          <p:nvPr/>
        </p:nvSpPr>
        <p:spPr>
          <a:xfrm>
            <a:off x="2263941" y="4439042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735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A143C713-A8F5-A69C-0DCE-C70A57221BE8}"/>
              </a:ext>
            </a:extLst>
          </p:cNvPr>
          <p:cNvSpPr/>
          <p:nvPr/>
        </p:nvSpPr>
        <p:spPr>
          <a:xfrm>
            <a:off x="2263941" y="3151353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753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7EDD012-4738-36D2-195A-8FCE9F45E516}"/>
              </a:ext>
            </a:extLst>
          </p:cNvPr>
          <p:cNvSpPr txBox="1"/>
          <p:nvPr/>
        </p:nvSpPr>
        <p:spPr>
          <a:xfrm>
            <a:off x="1191730" y="5820728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32462E7A-107F-832D-0B3F-2CBCD440B201}"/>
              </a:ext>
            </a:extLst>
          </p:cNvPr>
          <p:cNvSpPr/>
          <p:nvPr/>
        </p:nvSpPr>
        <p:spPr>
          <a:xfrm>
            <a:off x="2263941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357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FF507C1-A819-0094-1887-52D4EBC2FE09}"/>
              </a:ext>
            </a:extLst>
          </p:cNvPr>
          <p:cNvSpPr txBox="1"/>
          <p:nvPr/>
        </p:nvSpPr>
        <p:spPr>
          <a:xfrm>
            <a:off x="-107981" y="822433"/>
            <a:ext cx="47027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7 centaines,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5 unités et 3 dizaines.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2859E0-21D3-73D6-EF1C-79D207EF01B9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9334E6-D54E-9F5C-9D92-8CD0B7BA6C5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FB2F006-CA50-01E6-3835-4613C1185FA4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C1998241-C047-732C-7BB8-406AA07C4E20}"/>
              </a:ext>
            </a:extLst>
          </p:cNvPr>
          <p:cNvSpPr txBox="1"/>
          <p:nvPr/>
        </p:nvSpPr>
        <p:spPr>
          <a:xfrm>
            <a:off x="4690752" y="822433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17 centaines,5 unités et 3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B1FB5CD-657E-6615-D22B-B6039C6304FC}"/>
              </a:ext>
            </a:extLst>
          </p:cNvPr>
          <p:cNvSpPr txBox="1"/>
          <p:nvPr/>
        </p:nvSpPr>
        <p:spPr>
          <a:xfrm>
            <a:off x="5783148" y="324960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9AE342-34D8-276F-1A9D-E10AB8FC9193}"/>
              </a:ext>
            </a:extLst>
          </p:cNvPr>
          <p:cNvSpPr txBox="1"/>
          <p:nvPr/>
        </p:nvSpPr>
        <p:spPr>
          <a:xfrm>
            <a:off x="5783148" y="4545832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7E777FA7-663B-5F1C-3D1C-E7E8A065A4AA}"/>
              </a:ext>
            </a:extLst>
          </p:cNvPr>
          <p:cNvSpPr/>
          <p:nvPr/>
        </p:nvSpPr>
        <p:spPr>
          <a:xfrm>
            <a:off x="6855359" y="3141094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1 735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1B062A4B-B3C4-75FD-33A0-4238ADA390CE}"/>
              </a:ext>
            </a:extLst>
          </p:cNvPr>
          <p:cNvSpPr/>
          <p:nvPr/>
        </p:nvSpPr>
        <p:spPr>
          <a:xfrm>
            <a:off x="6855359" y="44203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1 753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43F934A-2FDB-7457-C4C1-F4865B093DC1}"/>
              </a:ext>
            </a:extLst>
          </p:cNvPr>
          <p:cNvSpPr txBox="1"/>
          <p:nvPr/>
        </p:nvSpPr>
        <p:spPr>
          <a:xfrm>
            <a:off x="5783148" y="5813583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D82315C2-F86C-9497-076B-77C68C9C244E}"/>
              </a:ext>
            </a:extLst>
          </p:cNvPr>
          <p:cNvSpPr/>
          <p:nvPr/>
        </p:nvSpPr>
        <p:spPr>
          <a:xfrm>
            <a:off x="6855359" y="5699642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3 517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B51E4861-0778-D205-53D7-218B5F96351F}"/>
              </a:ext>
            </a:extLst>
          </p:cNvPr>
          <p:cNvSpPr txBox="1">
            <a:spLocks/>
          </p:cNvSpPr>
          <p:nvPr/>
        </p:nvSpPr>
        <p:spPr>
          <a:xfrm>
            <a:off x="2933439" y="245938"/>
            <a:ext cx="3338043" cy="634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128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191730" y="32738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1191730" y="45529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2263941" y="4439041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263941" y="315990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1191730" y="582072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2263941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909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A8AFA23-17C9-55AD-B3D0-2E4B0ADBED8C}"/>
              </a:ext>
            </a:extLst>
          </p:cNvPr>
          <p:cNvSpPr txBox="1"/>
          <p:nvPr/>
        </p:nvSpPr>
        <p:spPr>
          <a:xfrm>
            <a:off x="78839" y="762435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9 centaines et 9 unités.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A4573A-5689-965F-2CEA-062309974ECD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831F7-5C17-A1EC-339F-8A3D88E59EC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C697B7A-0A8A-FD3C-0A0F-7919CFDAD8F6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E02EA9DE-FE85-7EDC-BD16-D4E2F072340E}"/>
              </a:ext>
            </a:extLst>
          </p:cNvPr>
          <p:cNvSpPr txBox="1"/>
          <p:nvPr/>
        </p:nvSpPr>
        <p:spPr>
          <a:xfrm>
            <a:off x="4690753" y="762435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9 milliers et 9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63CB098-FEF0-B96C-0DE8-678D226BD930}"/>
              </a:ext>
            </a:extLst>
          </p:cNvPr>
          <p:cNvSpPr txBox="1"/>
          <p:nvPr/>
        </p:nvSpPr>
        <p:spPr>
          <a:xfrm>
            <a:off x="5655014" y="324819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EE72D6E-579A-41A8-A3B5-34F84815C890}"/>
              </a:ext>
            </a:extLst>
          </p:cNvPr>
          <p:cNvSpPr txBox="1"/>
          <p:nvPr/>
        </p:nvSpPr>
        <p:spPr>
          <a:xfrm>
            <a:off x="5655014" y="453588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FF4EF10F-2D4F-D822-DE74-9AD0387B0913}"/>
              </a:ext>
            </a:extLst>
          </p:cNvPr>
          <p:cNvSpPr/>
          <p:nvPr/>
        </p:nvSpPr>
        <p:spPr>
          <a:xfrm>
            <a:off x="6727225" y="5706785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990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1C2D1A95-0557-FEF6-2540-B902FFBE48E5}"/>
              </a:ext>
            </a:extLst>
          </p:cNvPr>
          <p:cNvSpPr/>
          <p:nvPr/>
        </p:nvSpPr>
        <p:spPr>
          <a:xfrm>
            <a:off x="6727225" y="313425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9 900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73C6B09-E9CE-E895-EDA6-07174F835301}"/>
              </a:ext>
            </a:extLst>
          </p:cNvPr>
          <p:cNvSpPr txBox="1"/>
          <p:nvPr/>
        </p:nvSpPr>
        <p:spPr>
          <a:xfrm>
            <a:off x="5655014" y="582072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AAB59F24-625C-74A2-E5A3-AF4FEAF88DE7}"/>
              </a:ext>
            </a:extLst>
          </p:cNvPr>
          <p:cNvSpPr/>
          <p:nvPr/>
        </p:nvSpPr>
        <p:spPr>
          <a:xfrm>
            <a:off x="6727225" y="4410433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9 090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06468-2B6F-7423-B74D-D476654A4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E5C9F1-92BD-F3E3-7665-D4755D28B7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ECB70EF-058A-A366-0FF7-C0F223A6B5E8}"/>
              </a:ext>
            </a:extLst>
          </p:cNvPr>
          <p:cNvSpPr txBox="1"/>
          <p:nvPr/>
        </p:nvSpPr>
        <p:spPr>
          <a:xfrm>
            <a:off x="1191730" y="3273841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BB9B28-2371-83A7-6CEE-431F0FC09B3D}"/>
              </a:ext>
            </a:extLst>
          </p:cNvPr>
          <p:cNvSpPr txBox="1"/>
          <p:nvPr/>
        </p:nvSpPr>
        <p:spPr>
          <a:xfrm>
            <a:off x="1191730" y="4552982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3FCE7FEC-3677-DD66-01A8-C5681F7B3E71}"/>
              </a:ext>
            </a:extLst>
          </p:cNvPr>
          <p:cNvSpPr/>
          <p:nvPr/>
        </p:nvSpPr>
        <p:spPr>
          <a:xfrm>
            <a:off x="2263941" y="4439041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9C466D32-02B4-16C7-E19D-584E92BF8106}"/>
              </a:ext>
            </a:extLst>
          </p:cNvPr>
          <p:cNvSpPr/>
          <p:nvPr/>
        </p:nvSpPr>
        <p:spPr>
          <a:xfrm>
            <a:off x="2263941" y="3159900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73A09C4-77C2-F803-0B4B-10FAA00D6FFB}"/>
              </a:ext>
            </a:extLst>
          </p:cNvPr>
          <p:cNvSpPr txBox="1"/>
          <p:nvPr/>
        </p:nvSpPr>
        <p:spPr>
          <a:xfrm>
            <a:off x="1191730" y="582072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C1440205-18AB-2805-72D8-AC7AD4EA1CE5}"/>
              </a:ext>
            </a:extLst>
          </p:cNvPr>
          <p:cNvSpPr/>
          <p:nvPr/>
        </p:nvSpPr>
        <p:spPr>
          <a:xfrm>
            <a:off x="2263941" y="5706787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909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DA0F095-EDA7-EA9F-004B-75BEE69180FC}"/>
              </a:ext>
            </a:extLst>
          </p:cNvPr>
          <p:cNvSpPr txBox="1"/>
          <p:nvPr/>
        </p:nvSpPr>
        <p:spPr>
          <a:xfrm>
            <a:off x="78839" y="762435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9 centaines et 9 unités.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CF3194-1D9C-92C4-F3AB-DEF407D0CEBE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47E92E-2F4A-F7E8-6216-6E81F448A40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FB2242C-16BA-E9A7-88AA-8037A57E0BEA}"/>
              </a:ext>
            </a:extLst>
          </p:cNvPr>
          <p:cNvCxnSpPr>
            <a:cxnSpLocks/>
          </p:cNvCxnSpPr>
          <p:nvPr/>
        </p:nvCxnSpPr>
        <p:spPr>
          <a:xfrm>
            <a:off x="4572000" y="1023644"/>
            <a:ext cx="0" cy="5614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27129CA0-D4EE-A5C4-2B84-C7C8430A1BE5}"/>
              </a:ext>
            </a:extLst>
          </p:cNvPr>
          <p:cNvSpPr txBox="1"/>
          <p:nvPr/>
        </p:nvSpPr>
        <p:spPr>
          <a:xfrm>
            <a:off x="4690753" y="762435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9 milliers et 9 dizaines.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3681D6B-5C66-C38B-B5DC-2C46E48F8D49}"/>
              </a:ext>
            </a:extLst>
          </p:cNvPr>
          <p:cNvSpPr txBox="1"/>
          <p:nvPr/>
        </p:nvSpPr>
        <p:spPr>
          <a:xfrm>
            <a:off x="5655014" y="3248199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7098949-BCDA-F2AA-8075-7AEEA806F2AF}"/>
              </a:ext>
            </a:extLst>
          </p:cNvPr>
          <p:cNvSpPr txBox="1"/>
          <p:nvPr/>
        </p:nvSpPr>
        <p:spPr>
          <a:xfrm>
            <a:off x="5655014" y="453588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FE9CDADC-1569-4072-0ECF-AD636FDAF6D5}"/>
              </a:ext>
            </a:extLst>
          </p:cNvPr>
          <p:cNvSpPr/>
          <p:nvPr/>
        </p:nvSpPr>
        <p:spPr>
          <a:xfrm>
            <a:off x="6727225" y="5706785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990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86551A5D-F6AA-2243-58B6-25A99E496612}"/>
              </a:ext>
            </a:extLst>
          </p:cNvPr>
          <p:cNvSpPr/>
          <p:nvPr/>
        </p:nvSpPr>
        <p:spPr>
          <a:xfrm>
            <a:off x="6727225" y="313425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9 900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96C10DB-6311-0228-1567-A0E5BBF6B4F6}"/>
              </a:ext>
            </a:extLst>
          </p:cNvPr>
          <p:cNvSpPr txBox="1"/>
          <p:nvPr/>
        </p:nvSpPr>
        <p:spPr>
          <a:xfrm>
            <a:off x="5655014" y="5820727"/>
            <a:ext cx="756950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DC486C57-A2AB-6961-6FA5-A52D1CC94EA5}"/>
              </a:ext>
            </a:extLst>
          </p:cNvPr>
          <p:cNvSpPr/>
          <p:nvPr/>
        </p:nvSpPr>
        <p:spPr>
          <a:xfrm>
            <a:off x="6727225" y="4410433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9 090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C32D075C-1FA2-325B-5924-6C4F5C6514FE}"/>
              </a:ext>
            </a:extLst>
          </p:cNvPr>
          <p:cNvSpPr txBox="1">
            <a:spLocks/>
          </p:cNvSpPr>
          <p:nvPr/>
        </p:nvSpPr>
        <p:spPr>
          <a:xfrm>
            <a:off x="2933439" y="245938"/>
            <a:ext cx="3338043" cy="634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861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  <p:bldP spid="10" grpId="0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746</TotalTime>
  <Words>437</Words>
  <Application>Microsoft Office PowerPoint</Application>
  <PresentationFormat>Affichage à l'écran (4:3)</PresentationFormat>
  <Paragraphs>187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Cursive standard</vt:lpstr>
      <vt:lpstr>Webdings</vt:lpstr>
      <vt:lpstr>Thème Office</vt:lpstr>
      <vt:lpstr>Présentation PowerPoint</vt:lpstr>
      <vt:lpstr>Devinette</vt:lpstr>
      <vt:lpstr>Présentation PowerPoint</vt:lpstr>
      <vt:lpstr>Devinette</vt:lpstr>
      <vt:lpstr>Présentation PowerPoint</vt:lpstr>
      <vt:lpstr>Devinette</vt:lpstr>
      <vt:lpstr>Présentation PowerPoint</vt:lpstr>
      <vt:lpstr>Devinette</vt:lpstr>
      <vt:lpstr>Présentation PowerPoint</vt:lpstr>
      <vt:lpstr>Devinette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62</cp:revision>
  <dcterms:created xsi:type="dcterms:W3CDTF">2023-02-07T14:55:57Z</dcterms:created>
  <dcterms:modified xsi:type="dcterms:W3CDTF">2026-01-31T21:29:31Z</dcterms:modified>
</cp:coreProperties>
</file>